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Open Sans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OpenSans-bold.fntdata"/><Relationship Id="rId12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penSans-boldItalic.fntdata"/><Relationship Id="rId14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7ee982d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7ee982d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27ee982de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27ee982de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27ee982de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27ee982de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297569bc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297569bc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27ee982de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27ee982de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51A4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1644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5600">
                <a:solidFill>
                  <a:srgbClr val="FFF7D6"/>
                </a:solidFill>
                <a:latin typeface="Comic Sans MS"/>
                <a:ea typeface="Comic Sans MS"/>
                <a:cs typeface="Comic Sans MS"/>
                <a:sym typeface="Comic Sans MS"/>
              </a:rPr>
              <a:t>Космический доставщик пиццы</a:t>
            </a:r>
            <a:endParaRPr sz="5600">
              <a:solidFill>
                <a:srgbClr val="FFF7D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6115925" y="4771500"/>
            <a:ext cx="29838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200">
                <a:solidFill>
                  <a:srgbClr val="999999"/>
                </a:solidFill>
              </a:rPr>
              <a:t>Самигуллиной Регины </a:t>
            </a:r>
            <a:endParaRPr i="1" sz="12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902"/>
              <a:buFont typeface="Arial"/>
              <a:buNone/>
            </a:pPr>
            <a:r>
              <a:rPr lang="ru" sz="4088">
                <a:solidFill>
                  <a:srgbClr val="FFF7D6"/>
                </a:solidFill>
                <a:latin typeface="Comic Sans MS"/>
                <a:ea typeface="Comic Sans MS"/>
                <a:cs typeface="Comic Sans MS"/>
                <a:sym typeface="Comic Sans MS"/>
              </a:rPr>
              <a:t>Введение</a:t>
            </a:r>
            <a:r>
              <a:rPr lang="ru" sz="4200">
                <a:solidFill>
                  <a:srgbClr val="FFF7D6"/>
                </a:solidFill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sz="4200">
              <a:solidFill>
                <a:srgbClr val="FFF7D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lt2"/>
                </a:solidFill>
              </a:rPr>
              <a:t>Цель игры:</a:t>
            </a:r>
            <a:endParaRPr b="1"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ru">
                <a:solidFill>
                  <a:schemeClr val="lt2"/>
                </a:solidFill>
              </a:rPr>
              <a:t>Доставить пиццу вовремя, избегая препятствий.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ru">
                <a:solidFill>
                  <a:schemeClr val="lt2"/>
                </a:solidFill>
              </a:rPr>
              <a:t>Найти выход из лабиринта.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lt2"/>
                </a:solidFill>
              </a:rPr>
              <a:t>Особенности игры:</a:t>
            </a:r>
            <a:endParaRPr b="1"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ru">
                <a:solidFill>
                  <a:schemeClr val="lt2"/>
                </a:solidFill>
              </a:rPr>
              <a:t>Постепенное увеличение сложности уровней.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ru">
                <a:solidFill>
                  <a:schemeClr val="lt2"/>
                </a:solidFill>
              </a:rPr>
              <a:t>Ограниченное время на выполнение заказа.</a:t>
            </a:r>
            <a:endParaRPr sz="25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3680">
                <a:solidFill>
                  <a:srgbClr val="FFF7D6"/>
                </a:solidFill>
                <a:latin typeface="Comic Sans MS"/>
                <a:ea typeface="Comic Sans MS"/>
                <a:cs typeface="Comic Sans MS"/>
                <a:sym typeface="Comic Sans MS"/>
              </a:rPr>
              <a:t>Описание реализации:</a:t>
            </a:r>
            <a:endParaRPr sz="3680">
              <a:solidFill>
                <a:srgbClr val="FFF7D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lt2"/>
                </a:solidFill>
              </a:rPr>
              <a:t>Структура</a:t>
            </a:r>
            <a:r>
              <a:rPr b="1" lang="ru">
                <a:solidFill>
                  <a:schemeClr val="lt2"/>
                </a:solidFill>
              </a:rPr>
              <a:t>:</a:t>
            </a:r>
            <a:endParaRPr b="1"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i="1" lang="ru">
                <a:solidFill>
                  <a:schemeClr val="lt2"/>
                </a:solidFill>
              </a:rPr>
              <a:t>StartScreen</a:t>
            </a:r>
            <a:r>
              <a:rPr lang="ru">
                <a:solidFill>
                  <a:schemeClr val="lt2"/>
                </a:solidFill>
              </a:rPr>
              <a:t> (начальный экран с кнопками "Начать" и "Продолжить", проверяет наличие сохранений в базе данных)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i="1" lang="ru">
                <a:solidFill>
                  <a:schemeClr val="lt2"/>
                </a:solidFill>
              </a:rPr>
              <a:t>GameScreen</a:t>
            </a:r>
            <a:r>
              <a:rPr lang="ru">
                <a:solidFill>
                  <a:schemeClr val="lt2"/>
                </a:solidFill>
              </a:rPr>
              <a:t> (основной игровой экран с лабиринтом, таймером и управлением персонажем, включает три уровня с разными лабиринтами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i="1" lang="ru">
                <a:solidFill>
                  <a:schemeClr val="lt2"/>
                </a:solidFill>
              </a:rPr>
              <a:t>Finishscreen1</a:t>
            </a:r>
            <a:r>
              <a:rPr lang="ru">
                <a:solidFill>
                  <a:schemeClr val="lt2"/>
                </a:solidFill>
              </a:rPr>
              <a:t> (экран поражения, если игрок не успел доставить пиццу)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i="1" lang="ru">
                <a:solidFill>
                  <a:schemeClr val="lt2"/>
                </a:solidFill>
              </a:rPr>
              <a:t>Finishscreen2</a:t>
            </a:r>
            <a:r>
              <a:rPr lang="ru">
                <a:solidFill>
                  <a:schemeClr val="lt2"/>
                </a:solidFill>
              </a:rPr>
              <a:t> (экран победы, если пицца доставлена вовремя)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i="1" lang="ru">
                <a:solidFill>
                  <a:schemeClr val="lt2"/>
                </a:solidFill>
              </a:rPr>
              <a:t>Finishscreen3</a:t>
            </a:r>
            <a:r>
              <a:rPr lang="ru">
                <a:solidFill>
                  <a:schemeClr val="lt2"/>
                </a:solidFill>
              </a:rPr>
              <a:t> (экран завершения игры, если все уровни пройдены)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3680">
                <a:solidFill>
                  <a:srgbClr val="FFF7D6"/>
                </a:solidFill>
                <a:latin typeface="Comic Sans MS"/>
                <a:ea typeface="Comic Sans MS"/>
                <a:cs typeface="Comic Sans MS"/>
                <a:sym typeface="Comic Sans MS"/>
              </a:rPr>
              <a:t>Описание технологий:</a:t>
            </a:r>
            <a:endParaRPr sz="3680">
              <a:solidFill>
                <a:srgbClr val="FFF7D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528825"/>
            <a:ext cx="8520600" cy="30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Технологии, используемые в игре:</a:t>
            </a:r>
            <a:endParaRPr b="1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1. Язык программирования: Python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2. Библиотеки: pygame, </a:t>
            </a:r>
            <a:r>
              <a:rPr lang="ru">
                <a:solidFill>
                  <a:schemeClr val="lt2"/>
                </a:solidFill>
              </a:rPr>
              <a:t>sqlite3, sys, ctypes</a:t>
            </a:r>
            <a:endParaRPr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rPr>
              <a:t>3. База данных: SQLite3</a:t>
            </a:r>
            <a:endParaRPr sz="2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1475" y="152400"/>
            <a:ext cx="3840825" cy="303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058" y="152400"/>
            <a:ext cx="3697242" cy="291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9875" y="2429300"/>
            <a:ext cx="4873900" cy="23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902"/>
              <a:buFont typeface="Arial"/>
              <a:buNone/>
            </a:pPr>
            <a:r>
              <a:rPr lang="ru" sz="4088">
                <a:solidFill>
                  <a:srgbClr val="FFF7D6"/>
                </a:solidFill>
                <a:latin typeface="Comic Sans MS"/>
                <a:ea typeface="Comic Sans MS"/>
                <a:cs typeface="Comic Sans MS"/>
                <a:sym typeface="Comic Sans MS"/>
              </a:rPr>
              <a:t>Заключение</a:t>
            </a:r>
            <a:r>
              <a:rPr lang="ru" sz="4200">
                <a:solidFill>
                  <a:srgbClr val="FFF7D6"/>
                </a:solidFill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sz="4200">
              <a:solidFill>
                <a:srgbClr val="FFF7D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457275"/>
            <a:ext cx="8520600" cy="20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Получилось создать игру "Космический доставщик пиццы".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Игру можно легко улучшать и добавлять в неё что-то новое.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</a:rPr>
              <a:t>Например, можно сделать больше уровней с разными лабиринтами и препятствиями, добавить новые фишки, например, бонусы, которые дают дополнительные жизни или время.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